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6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00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43"/>
          <a:stretch/>
        </p:blipFill>
        <p:spPr>
          <a:xfrm>
            <a:off x="136272" y="5895837"/>
            <a:ext cx="1035935" cy="866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4CDEE-DA80-4A6F-A8DB-4868DDA2922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471" y="6210065"/>
            <a:ext cx="3337539" cy="6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33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08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7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65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2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3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4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1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BE252-39E8-4CE9-A3A1-E44F4B54A843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5BF6C-6847-46B1-9D8B-092E4E78E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675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measures.net/score-and-interpret/linking-measure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41"/>
          <p:cNvSpPr>
            <a:spLocks noGrp="1"/>
          </p:cNvSpPr>
          <p:nvPr>
            <p:ph type="title"/>
          </p:nvPr>
        </p:nvSpPr>
        <p:spPr>
          <a:xfrm>
            <a:off x="889000" y="-3197"/>
            <a:ext cx="7886700" cy="1325563"/>
          </a:xfrm>
        </p:spPr>
        <p:txBody>
          <a:bodyPr>
            <a:noAutofit/>
          </a:bodyPr>
          <a:lstStyle/>
          <a:p>
            <a:r>
              <a:rPr lang="en-US" altLang="en-US" sz="3600" b="1" dirty="0" err="1">
                <a:latin typeface="Calibri Light" panose="020F0302020204030204" pitchFamily="34" charset="0"/>
                <a:cs typeface="Arial" panose="020B0604020202020204" pitchFamily="34" charset="0"/>
              </a:rPr>
              <a:t>PROsetta</a:t>
            </a:r>
            <a:r>
              <a:rPr lang="en-US" altLang="en-US" sz="3600" b="1" dirty="0">
                <a:latin typeface="Calibri Light" panose="020F0302020204030204" pitchFamily="34" charset="0"/>
                <a:cs typeface="Arial" panose="020B0604020202020204" pitchFamily="34" charset="0"/>
              </a:rPr>
              <a:t> Translates Score Thresholds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92237" y="5445089"/>
            <a:ext cx="510747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Choi, </a:t>
            </a:r>
            <a:r>
              <a:rPr lang="en-US" sz="1600" dirty="0" err="1"/>
              <a:t>Schalet</a:t>
            </a:r>
            <a:r>
              <a:rPr lang="en-US" sz="1600" dirty="0"/>
              <a:t>, Cook, </a:t>
            </a:r>
            <a:r>
              <a:rPr lang="en-US" sz="1600" dirty="0" err="1" smtClean="0"/>
              <a:t>Cella</a:t>
            </a:r>
            <a:r>
              <a:rPr lang="en-US" sz="1600" dirty="0" smtClean="0"/>
              <a:t>, </a:t>
            </a:r>
            <a:r>
              <a:rPr lang="en-US" sz="1600" i="1" dirty="0" smtClean="0"/>
              <a:t>Psychological Assessment </a:t>
            </a:r>
            <a:r>
              <a:rPr lang="en-US" sz="1600" dirty="0"/>
              <a:t>2014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66" y="2149644"/>
            <a:ext cx="7926102" cy="29944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86068" y="5811384"/>
            <a:ext cx="61721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www.HealthMeasures.net/score-and-interpret/linking-measures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426" y="205998"/>
            <a:ext cx="929284" cy="130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19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927</TotalTime>
  <Words>16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PROsetta Translates Score Thresholds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PROsetta Translates Score Thresholds</dc:title>
  <dc:creator>Nan E Rothrock</dc:creator>
  <cp:lastModifiedBy>Nan E Rothrock</cp:lastModifiedBy>
  <cp:revision>4</cp:revision>
  <dcterms:created xsi:type="dcterms:W3CDTF">2017-05-21T17:38:30Z</dcterms:created>
  <dcterms:modified xsi:type="dcterms:W3CDTF">2017-09-26T13:16:56Z</dcterms:modified>
</cp:coreProperties>
</file>